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6283-821B-4DAE-9F5D-31480572460D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0BB1-D115-4DAA-8542-1EBBE1E8CE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6283-821B-4DAE-9F5D-31480572460D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0BB1-D115-4DAA-8542-1EBBE1E8CE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6283-821B-4DAE-9F5D-31480572460D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0BB1-D115-4DAA-8542-1EBBE1E8CE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6283-821B-4DAE-9F5D-31480572460D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0BB1-D115-4DAA-8542-1EBBE1E8CE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6283-821B-4DAE-9F5D-31480572460D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0BB1-D115-4DAA-8542-1EBBE1E8CE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6283-821B-4DAE-9F5D-31480572460D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0BB1-D115-4DAA-8542-1EBBE1E8CE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6283-821B-4DAE-9F5D-31480572460D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0BB1-D115-4DAA-8542-1EBBE1E8CE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6283-821B-4DAE-9F5D-31480572460D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0BB1-D115-4DAA-8542-1EBBE1E8CE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6283-821B-4DAE-9F5D-31480572460D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0BB1-D115-4DAA-8542-1EBBE1E8CE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6283-821B-4DAE-9F5D-31480572460D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0BB1-D115-4DAA-8542-1EBBE1E8CE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6283-821B-4DAE-9F5D-31480572460D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0BB1-D115-4DAA-8542-1EBBE1E8CE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6283-821B-4DAE-9F5D-31480572460D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00BB1-D115-4DAA-8542-1EBBE1E8CED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6386" name="Picture 2" descr="logo - organizatorzy, Konferencja Logistyka 2018 „Logistyka w naukach o zarządzaniu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4" name="Picture 2" descr="Konferencja Logisty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0"/>
            <a:ext cx="3333750" cy="762000"/>
          </a:xfrm>
          <a:prstGeom prst="rect">
            <a:avLst/>
          </a:prstGeom>
          <a:noFill/>
        </p:spPr>
      </p:pic>
      <p:pic>
        <p:nvPicPr>
          <p:cNvPr id="16387" name="Picture 3" descr="C:\Users\my9\Downloads\trees-9188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0" y="785794"/>
            <a:ext cx="9144000" cy="5143536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642910" y="2428868"/>
            <a:ext cx="76438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Panel dyskusyjny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Zrównoważone zarządzanie łańcuchami dostaw</a:t>
            </a:r>
            <a:endParaRPr kumimoji="0" lang="pl-PL" sz="2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28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Prowadzący: dr hab. inż. Adam Sadowski, prof. UŁ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pl-PL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12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Wrocław, 08.03.2018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6386" name="Picture 2" descr="logo - organizatorzy, Konferencja Logistyka 2018 „Logistyka w naukach o zarządzaniu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4" name="Picture 2" descr="Konferencja Logisty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0"/>
            <a:ext cx="3333750" cy="762000"/>
          </a:xfrm>
          <a:prstGeom prst="rect">
            <a:avLst/>
          </a:prstGeom>
          <a:noFill/>
        </p:spPr>
      </p:pic>
      <p:pic>
        <p:nvPicPr>
          <p:cNvPr id="16387" name="Picture 3" descr="C:\Users\my9\Downloads\trees-9188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0" y="785794"/>
            <a:ext cx="9144000" cy="5143536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642910" y="1214422"/>
            <a:ext cx="76438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Pytania do dyskusji:</a:t>
            </a:r>
          </a:p>
          <a:p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Czy łańcuchy dostaw mogą być zrównoważone?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err="1" smtClean="0">
                <a:solidFill>
                  <a:schemeClr val="bg1"/>
                </a:solidFill>
              </a:rPr>
              <a:t>Sustainability</a:t>
            </a:r>
            <a:r>
              <a:rPr lang="pl-PL" sz="2800" dirty="0" smtClean="0">
                <a:solidFill>
                  <a:schemeClr val="bg1"/>
                </a:solidFill>
              </a:rPr>
              <a:t> w łańcuchu tworzenia wartości organizacji?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Praktyczny wymiar logistyki zrównoważonej?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Współczesne wyzwania w zarządzaniu strukturami logistycznymi?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6386" name="Picture 2" descr="logo - organizatorzy, Konferencja Logistyka 2018 „Logistyka w naukach o zarządzaniu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4" name="Picture 2" descr="Konferencja Logisty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0"/>
            <a:ext cx="3333750" cy="762000"/>
          </a:xfrm>
          <a:prstGeom prst="rect">
            <a:avLst/>
          </a:prstGeom>
          <a:noFill/>
        </p:spPr>
      </p:pic>
      <p:pic>
        <p:nvPicPr>
          <p:cNvPr id="16387" name="Picture 3" descr="C:\Users\my9\Downloads\trees-9188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0" y="785794"/>
            <a:ext cx="9144000" cy="5143536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642910" y="2428868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Dziękuję</a:t>
            </a:r>
            <a:r>
              <a:rPr kumimoji="0" lang="pl-PL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za uwagę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55</Words>
  <Application>Microsoft Office PowerPoint</Application>
  <PresentationFormat>Pokaz na ekranie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Slajd 1</vt:lpstr>
      <vt:lpstr>Slajd 2</vt:lpstr>
      <vt:lpstr>Slajd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my9</dc:creator>
  <cp:lastModifiedBy>my9</cp:lastModifiedBy>
  <cp:revision>12</cp:revision>
  <dcterms:created xsi:type="dcterms:W3CDTF">2018-03-06T21:31:50Z</dcterms:created>
  <dcterms:modified xsi:type="dcterms:W3CDTF">2018-03-06T22:51:07Z</dcterms:modified>
</cp:coreProperties>
</file>